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1623" r:id="rId9"/>
    <p:sldId id="1624" r:id="rId10"/>
    <p:sldId id="1370" r:id="rId11"/>
    <p:sldId id="1625" r:id="rId12"/>
    <p:sldId id="1626" r:id="rId13"/>
    <p:sldId id="1627" r:id="rId14"/>
    <p:sldId id="681" r:id="rId15"/>
    <p:sldId id="1821" r:id="rId16"/>
    <p:sldId id="262" r:id="rId17"/>
    <p:sldId id="182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78F3D-6AE1-4236-8D30-F25FE80FC52F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CE736-18D3-417C-89A8-B2F696A673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910B0-7265-4237-B416-2AA1DC1D43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400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Did you need to count? Of course not - we can all see that was 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E1C1B-3814-41A4-9183-6BD931A0EC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3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Did you need to count?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1910B0-7265-4237-B416-2AA1DC1D43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9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helps you to see four here?</a:t>
            </a:r>
          </a:p>
          <a:p>
            <a:r>
              <a:rPr lang="en-GB" dirty="0"/>
              <a:t>Tell your grown-up where you have seen this four before.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E1C1B-3814-41A4-9183-6BD931A0EC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9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514-96A9-7994-0D4A-4645E2AD4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53B7B-D91F-36F7-B74D-21F9BDAB3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9DC19-5FBB-ECE8-AA7A-FA41F950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B5C35-92D4-E1A3-AA67-6BBD1F6B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BD1EE-0C0C-62F0-69DD-064068FF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1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0814F-48FC-9B93-520B-E5ECDC2E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4ABBA-0101-2307-716D-393EDBF3B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E6977-EFEE-C43F-B05A-23AE9835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8AEDB-1E4F-44A2-0E1E-ACDEA189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79E32-316B-A0AE-1DDA-BEF119E3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1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A4979-22FE-24AE-44F7-7D0E5955F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C40E8-E996-C523-79FC-A4F401725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E9C4D-1585-423E-FF41-5AC162FE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2464D-22F0-4922-0113-58D5202A1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CC885-CC4E-18C4-34C1-643A17A1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7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FFB41-A09D-2039-6473-914EDBE3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4ACDF-2167-C65F-DFA8-BA33266BA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CEF5-738B-4FF1-70B4-0AFBE78B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1BA43-7B85-8C01-E384-4106A1FD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33940-44D1-13DB-8616-FD260C03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92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3625-D2FB-F6B9-8128-0A16680B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8CC1A-A423-B160-717C-9030CF665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C7D4F-1B45-44EC-A0E2-BAA0670E8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59B6C-FFC2-3BA8-7064-56C3C47D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E67FC-4CE8-4FD5-8BFF-6818FBF76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3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B783-EBE5-C5E9-EBB6-36F721F1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64D48-0966-1DEF-0980-59FD95612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DD8CB-6CDB-0D5F-AAB4-14F1148DF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E93FC-77AE-C098-A3A7-886544D1B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3552E-1F14-09DD-585D-25D27B36B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9123E-7DA9-825A-7F09-C4852761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10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4DF5-BD84-D032-C209-6BFCA468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055B8-6B08-4E0E-78BD-5035466DC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38220-8F8E-EBE0-2DFB-AD3D42808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A9B04-75C0-037E-20EF-F4D5D7754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116FC-8FFB-0F24-78DE-F9B593D28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670DB4-0C22-2A0C-90AC-7489453B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0446E-9785-BFE3-B3D6-8DD42B78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FD01F-1F44-BD3C-FE35-C1626B95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BD1F-7923-DA53-269D-E51A649E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CD94A-39B3-6FCB-6C35-6D34555D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AEEB2-5DF2-FE79-777D-C911C48F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AD9EF-11A8-86EA-78E9-D8F9B30DC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21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BA38AD-CAB9-E9F3-7A45-9BE47D17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96FBC-EA45-E855-2C7B-F272159D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C437B-9512-008F-BB8B-F95102EB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9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BDA52-2D34-0BAA-F16A-8C580FE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7067-7F9A-6810-7826-2D738929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E1401-0F47-BE91-BA76-6962BDDF2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6FEA8-3A8E-6569-A717-CF415CE7C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5D08A-CF23-3E6D-3D3F-5CA74132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E472A-D69A-61C3-13A8-F2404AA6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9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48B01-9B7F-624F-E4B2-B89799EE6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29202-6308-E330-E174-925B6BA9BA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18F9D-2A20-8E73-87D9-77F0F19AB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12471-390B-110C-175F-A8903D32A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DBB51-8E86-1726-F8B2-BF15F15C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B31E1-9A2F-6BBF-B8CE-0A61926A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1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5672F7-1C78-9A13-2F9D-22D8A2E7D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853EC-0DF7-2211-7707-6706AA4C7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614D9-E438-AA71-D65E-08F40A83E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9EAEE-8A38-4C8B-AD0F-A831430280B0}" type="datetimeFigureOut">
              <a:rPr lang="en-GB" smtClean="0"/>
              <a:t>31/01/2024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35198-A26C-DA68-CF28-CFED9A4ED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DEF49-D838-CCE0-8C54-8732F7CEB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0FD8-8581-481F-9E0F-45A2F7F71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4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F3D7-4443-26C6-674D-2C8310FE10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Counting in KS1</a:t>
            </a:r>
          </a:p>
        </p:txBody>
      </p:sp>
    </p:spTree>
    <p:extLst>
      <p:ext uri="{BB962C8B-B14F-4D97-AF65-F5344CB8AC3E}">
        <p14:creationId xmlns:p14="http://schemas.microsoft.com/office/powerpoint/2010/main" val="407297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327BE-4E69-4C92-9F25-14A735E8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Mastering Number 2021/2022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2718D-7FD7-4122-85BA-8B3523FD1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75" t="18572" r="18840" b="23175"/>
          <a:stretch/>
        </p:blipFill>
        <p:spPr>
          <a:xfrm>
            <a:off x="4397829" y="1273628"/>
            <a:ext cx="3875314" cy="39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1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970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AC1741-ABCF-E65F-93A5-2805537E1B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28" r="31697"/>
          <a:stretch/>
        </p:blipFill>
        <p:spPr>
          <a:xfrm>
            <a:off x="6270170" y="0"/>
            <a:ext cx="20574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0E9DD3-3EAA-67B0-4B0C-D262A78CD9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28" r="31697"/>
          <a:stretch/>
        </p:blipFill>
        <p:spPr>
          <a:xfrm>
            <a:off x="3951513" y="0"/>
            <a:ext cx="2057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35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9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53F64-F533-472B-B9CF-853BC668374A}"/>
              </a:ext>
            </a:extLst>
          </p:cNvPr>
          <p:cNvSpPr/>
          <p:nvPr/>
        </p:nvSpPr>
        <p:spPr>
          <a:xfrm>
            <a:off x="8909486" y="6508800"/>
            <a:ext cx="3225563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969798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/>
              </a:rPr>
              <a:t>Mastering Number 2021/22 ncetm.org.uk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96979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FE7BF8-EF03-C15F-DC9F-6D003893A30D}"/>
              </a:ext>
            </a:extLst>
          </p:cNvPr>
          <p:cNvSpPr/>
          <p:nvPr/>
        </p:nvSpPr>
        <p:spPr>
          <a:xfrm>
            <a:off x="2645351" y="1283759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A133FE-5EDD-FFF9-7CF0-934E8D32ED64}"/>
              </a:ext>
            </a:extLst>
          </p:cNvPr>
          <p:cNvSpPr/>
          <p:nvPr/>
        </p:nvSpPr>
        <p:spPr>
          <a:xfrm>
            <a:off x="3702668" y="3135490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8AABD6-3351-25DE-297F-9C489173BB5D}"/>
              </a:ext>
            </a:extLst>
          </p:cNvPr>
          <p:cNvSpPr/>
          <p:nvPr/>
        </p:nvSpPr>
        <p:spPr>
          <a:xfrm>
            <a:off x="1514002" y="3135490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2BC5DB-E9D4-ED37-1407-4D17BCACD192}"/>
              </a:ext>
            </a:extLst>
          </p:cNvPr>
          <p:cNvSpPr/>
          <p:nvPr/>
        </p:nvSpPr>
        <p:spPr>
          <a:xfrm>
            <a:off x="8127424" y="2421115"/>
            <a:ext cx="1419225" cy="142875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59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16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AA09-A0CD-69DF-5D1F-E9343964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Number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1D1AD-5140-0E94-EF4F-A76DD76A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Year 1 </a:t>
            </a:r>
          </a:p>
          <a:p>
            <a:r>
              <a:rPr lang="en-GB" dirty="0"/>
              <a:t>Adding within 10 and then 20</a:t>
            </a:r>
          </a:p>
          <a:p>
            <a:r>
              <a:rPr lang="en-GB" dirty="0"/>
              <a:t>Subtracting within 10 and then 20</a:t>
            </a:r>
          </a:p>
          <a:p>
            <a:r>
              <a:rPr lang="en-GB" dirty="0"/>
              <a:t>Doubles</a:t>
            </a:r>
          </a:p>
          <a:p>
            <a:r>
              <a:rPr lang="en-GB" dirty="0"/>
              <a:t>Halves</a:t>
            </a:r>
          </a:p>
          <a:p>
            <a:r>
              <a:rPr lang="en-GB" dirty="0"/>
              <a:t>1 more and 1 less</a:t>
            </a:r>
          </a:p>
          <a:p>
            <a:r>
              <a:rPr lang="en-GB" dirty="0"/>
              <a:t>10 more and 10 less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Year 2 </a:t>
            </a:r>
          </a:p>
          <a:p>
            <a:r>
              <a:rPr lang="en-GB" dirty="0"/>
              <a:t>Times tables! (2’s, 5’s and 10’s)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50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3DCC97-F876-447D-121E-F12216C7AF03}"/>
              </a:ext>
            </a:extLst>
          </p:cNvPr>
          <p:cNvSpPr txBox="1"/>
          <p:nvPr/>
        </p:nvSpPr>
        <p:spPr>
          <a:xfrm>
            <a:off x="1386213" y="989556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Year 1  (</a:t>
            </a:r>
            <a:r>
              <a:rPr lang="en-GB" sz="3600" u="sng" dirty="0" err="1"/>
              <a:t>Numbots</a:t>
            </a:r>
            <a:r>
              <a:rPr lang="en-GB" sz="3600" u="sng" dirty="0"/>
              <a:t> website)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subitising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number facts within 10 /20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doubling / halving </a:t>
            </a:r>
          </a:p>
          <a:p>
            <a:endParaRPr lang="en-GB" sz="3600" dirty="0"/>
          </a:p>
          <a:p>
            <a:r>
              <a:rPr lang="en-GB" sz="3600" u="sng" dirty="0"/>
              <a:t>Year 2 (Times Table Rockstars website)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Autumn term – 10 times tables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Spring term – 2 times tables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Summer term – 5 times tables </a:t>
            </a:r>
          </a:p>
        </p:txBody>
      </p:sp>
    </p:spTree>
    <p:extLst>
      <p:ext uri="{BB962C8B-B14F-4D97-AF65-F5344CB8AC3E}">
        <p14:creationId xmlns:p14="http://schemas.microsoft.com/office/powerpoint/2010/main" val="4204804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67C8B-69B1-C2EF-062B-39B161A1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Counting in Key Stage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F7218-CDED-7159-855B-1139F309B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999"/>
            <a:ext cx="10515600" cy="4575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/>
              <a:t>Year 1</a:t>
            </a:r>
          </a:p>
          <a:p>
            <a:r>
              <a:rPr lang="en-GB" sz="2400" dirty="0"/>
              <a:t>Count forwards and backwards to 100 and beyond (from different starting points)</a:t>
            </a:r>
          </a:p>
          <a:p>
            <a:r>
              <a:rPr lang="en-GB" sz="2400" dirty="0"/>
              <a:t>Count in steps of 2 up to 20 (e.g. 2, 4, 6, 8, etc)</a:t>
            </a:r>
          </a:p>
          <a:p>
            <a:r>
              <a:rPr lang="en-GB" sz="2400" dirty="0"/>
              <a:t>Count in steps of 5 up to 50 (e.g. 5, 10, 15, 20, etc)</a:t>
            </a:r>
          </a:p>
          <a:p>
            <a:r>
              <a:rPr lang="en-GB" sz="2400" dirty="0"/>
              <a:t>Count in steps of 10 up to 100 (e.g. 10, 20, 30, 40, etc)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u="sng" dirty="0"/>
              <a:t>Year 2 </a:t>
            </a:r>
          </a:p>
          <a:p>
            <a:r>
              <a:rPr lang="en-GB" sz="2400" dirty="0"/>
              <a:t>Count in steps of 10 from any number</a:t>
            </a:r>
          </a:p>
          <a:p>
            <a:r>
              <a:rPr lang="en-GB" sz="2400" dirty="0"/>
              <a:t>Count in steps of 3</a:t>
            </a:r>
          </a:p>
          <a:p>
            <a:r>
              <a:rPr lang="en-GB" sz="2400" dirty="0"/>
              <a:t>2, 5 and 10 times tables and division facts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78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D73DA-517B-3C31-DE3E-87889053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Counting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CAA72-0D6E-A6E0-6184-8F696D62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156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Year 1</a:t>
            </a:r>
          </a:p>
          <a:p>
            <a:r>
              <a:rPr lang="en-GB" dirty="0"/>
              <a:t>Count out 1 more and 1 less than a given number up to 100.</a:t>
            </a:r>
          </a:p>
          <a:p>
            <a:r>
              <a:rPr lang="en-GB" dirty="0"/>
              <a:t>Count out 2 more and 2 less than a given number. </a:t>
            </a:r>
          </a:p>
          <a:p>
            <a:r>
              <a:rPr lang="en-GB" dirty="0"/>
              <a:t>Use ordinal numbers to 10</a:t>
            </a:r>
            <a:r>
              <a:rPr lang="en-GB" baseline="30000" dirty="0"/>
              <a:t>th</a:t>
            </a:r>
            <a:r>
              <a:rPr lang="en-GB" dirty="0"/>
              <a:t> and then to 20</a:t>
            </a:r>
            <a:r>
              <a:rPr lang="en-GB" baseline="30000" dirty="0"/>
              <a:t>th</a:t>
            </a:r>
            <a:r>
              <a:rPr lang="en-GB" dirty="0"/>
              <a:t> (e.g. 1</a:t>
            </a:r>
            <a:r>
              <a:rPr lang="en-GB" baseline="30000" dirty="0"/>
              <a:t>st</a:t>
            </a:r>
            <a:r>
              <a:rPr lang="en-GB" dirty="0"/>
              <a:t>, 2</a:t>
            </a:r>
            <a:r>
              <a:rPr lang="en-GB" baseline="30000" dirty="0"/>
              <a:t>nd</a:t>
            </a:r>
            <a:r>
              <a:rPr lang="en-GB" dirty="0"/>
              <a:t>, 3</a:t>
            </a:r>
            <a:r>
              <a:rPr lang="en-GB" baseline="30000" dirty="0"/>
              <a:t>rd</a:t>
            </a:r>
            <a:r>
              <a:rPr lang="en-GB" dirty="0"/>
              <a:t> etc).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Year 2 </a:t>
            </a:r>
          </a:p>
          <a:p>
            <a:r>
              <a:rPr lang="en-GB" dirty="0"/>
              <a:t>Count in 2’s from an odd number.</a:t>
            </a:r>
          </a:p>
          <a:p>
            <a:r>
              <a:rPr lang="en-GB" dirty="0"/>
              <a:t>Count up to 100 objects by grouping them into 10’s, 5’s or 2’s </a:t>
            </a:r>
          </a:p>
          <a:p>
            <a:r>
              <a:rPr lang="en-GB" dirty="0"/>
              <a:t>Investigate patterns in a 100 square. 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07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F3501-958D-D1D7-30B6-A2A414415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6301"/>
            <a:ext cx="10515600" cy="5550662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/>
              <a:t>Counting at Home</a:t>
            </a:r>
          </a:p>
          <a:p>
            <a:pPr marL="0" indent="0" algn="ctr">
              <a:buNone/>
            </a:pPr>
            <a:endParaRPr lang="en-GB" u="sng" dirty="0"/>
          </a:p>
          <a:p>
            <a:pPr marL="0" indent="0" algn="ctr">
              <a:buNone/>
            </a:pPr>
            <a:endParaRPr lang="en-GB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4FF8F-CB6E-FC49-2FE9-2F326A870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07" y="541751"/>
            <a:ext cx="2295525" cy="148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2CEC7-31B0-9862-3BDE-3D31155C0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229" y="3235965"/>
            <a:ext cx="1719714" cy="1741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49DF1B-FB18-8C68-7E3F-C2F62859A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427" y="681037"/>
            <a:ext cx="1725603" cy="1867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CE5051-A67E-473C-BB3F-D07843C1C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75" y="2605954"/>
            <a:ext cx="1752600" cy="17049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B9E35E-1931-04F6-06FD-F5F7ABDD0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779" y="1750065"/>
            <a:ext cx="1981200" cy="1485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B33E0E-5F1F-F018-2F93-D73E22B438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7749" y="1614851"/>
            <a:ext cx="2116908" cy="14004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159612-2CE8-A925-F0CE-5E44A1B39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7046" y="3766774"/>
            <a:ext cx="1743075" cy="14763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013B5B-E6C5-476C-1219-8DD899085F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9785" y="4187011"/>
            <a:ext cx="1447800" cy="15811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4274F1-C842-B469-D48C-32E128C622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0137" y="3563402"/>
            <a:ext cx="1566541" cy="13933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A6146AE-AF19-C4A1-6A52-9DB3048B7A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141" y="4672198"/>
            <a:ext cx="22288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1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4EE4-2B3F-36F7-C74E-63FAF1D7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Step counting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D775BC-2EB3-C117-EC66-C95790026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529" y="873874"/>
            <a:ext cx="2567055" cy="16550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21CD4D-1A55-88AE-E52F-493997F81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3446" y="338073"/>
            <a:ext cx="3070025" cy="3827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90DF3D-11B6-A4E9-3A17-A65470D31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717" y="1576745"/>
            <a:ext cx="2315596" cy="2369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C6B3C8-1548-B1DA-8D8A-28195262C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970" y="2812588"/>
            <a:ext cx="1935614" cy="1139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92CB70-0550-C8B1-B6F9-65B8386CE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5717" y="4506025"/>
            <a:ext cx="2315596" cy="1447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8DB0F8-07CF-8768-4A18-756BA60ADF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339" y="4364876"/>
            <a:ext cx="2428875" cy="1619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A4D4AD-259E-51E3-B244-08EB0723C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0933" y="4735535"/>
            <a:ext cx="21050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0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B66C-9EE4-1E44-1AE5-CC05D617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In the garden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5EE7F-D867-3667-A502-4B77B282D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4900" y="1716192"/>
            <a:ext cx="2362200" cy="1524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B49AE-06A8-1281-2202-95E6EB2DB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3833" y="1835935"/>
            <a:ext cx="2041072" cy="2041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4CEF8C-3767-EBE1-6F20-DBEF50AF4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36" y="3877007"/>
            <a:ext cx="2880633" cy="21152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B62738-2516-1CE3-91B3-83ECD745C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15" y="658569"/>
            <a:ext cx="3320133" cy="21152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6DA09C-DA88-ECAA-D7DC-5272FF8CDF39}"/>
              </a:ext>
            </a:extLst>
          </p:cNvPr>
          <p:cNvSpPr txBox="1"/>
          <p:nvPr/>
        </p:nvSpPr>
        <p:spPr>
          <a:xfrm>
            <a:off x="4095069" y="4529018"/>
            <a:ext cx="4310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- Number formation </a:t>
            </a:r>
          </a:p>
          <a:p>
            <a:endParaRPr lang="en-GB" sz="2800" dirty="0"/>
          </a:p>
          <a:p>
            <a:r>
              <a:rPr lang="en-GB" sz="2800" dirty="0"/>
              <a:t>- Make a number line </a:t>
            </a:r>
          </a:p>
        </p:txBody>
      </p:sp>
    </p:spTree>
    <p:extLst>
      <p:ext uri="{BB962C8B-B14F-4D97-AF65-F5344CB8AC3E}">
        <p14:creationId xmlns:p14="http://schemas.microsoft.com/office/powerpoint/2010/main" val="62592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03019E-47DA-300A-E1F6-90DA4ACFFE7C}"/>
              </a:ext>
            </a:extLst>
          </p:cNvPr>
          <p:cNvSpPr txBox="1"/>
          <p:nvPr/>
        </p:nvSpPr>
        <p:spPr>
          <a:xfrm>
            <a:off x="4331268" y="2505670"/>
            <a:ext cx="3529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Subitising</a:t>
            </a:r>
            <a:r>
              <a:rPr lang="en-GB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B11147-737F-6EF7-5C70-F74B08B5BB04}"/>
              </a:ext>
            </a:extLst>
          </p:cNvPr>
          <p:cNvSpPr txBox="1"/>
          <p:nvPr/>
        </p:nvSpPr>
        <p:spPr>
          <a:xfrm>
            <a:off x="2906038" y="939452"/>
            <a:ext cx="8217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Mastering Number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F1FD9-F26C-CCEE-F357-9E2F9782B1E8}"/>
              </a:ext>
            </a:extLst>
          </p:cNvPr>
          <p:cNvSpPr txBox="1"/>
          <p:nvPr/>
        </p:nvSpPr>
        <p:spPr>
          <a:xfrm>
            <a:off x="2610632" y="3517890"/>
            <a:ext cx="76857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333333"/>
                </a:solidFill>
                <a:effectLst/>
                <a:latin typeface="robotoregular"/>
              </a:rPr>
              <a:t>Subitising is when you are able to look at a group of objects and realise how many there are without counting. This only works with small groups of numbers, as we can only subitise up to 5 things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15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327BE-4E69-4C92-9F25-14A735E8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Mastering Number 2021/2022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2718D-7FD7-4122-85BA-8B3523FD1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3" t="20601" r="71964" b="58730"/>
          <a:stretch/>
        </p:blipFill>
        <p:spPr>
          <a:xfrm>
            <a:off x="4136573" y="2192091"/>
            <a:ext cx="1328057" cy="141751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C575A-093D-5CDF-8B51-8BECD2F32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3" t="20601" r="71964" b="58730"/>
          <a:stretch/>
        </p:blipFill>
        <p:spPr>
          <a:xfrm>
            <a:off x="6139542" y="2192091"/>
            <a:ext cx="1328057" cy="14175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6298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814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403</Words>
  <Application>Microsoft Office PowerPoint</Application>
  <PresentationFormat>Widescreen</PresentationFormat>
  <Paragraphs>63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robotoregular</vt:lpstr>
      <vt:lpstr>Office Theme</vt:lpstr>
      <vt:lpstr>Counting in KS1</vt:lpstr>
      <vt:lpstr>Counting in Key Stage 1</vt:lpstr>
      <vt:lpstr>Counting Challenges</vt:lpstr>
      <vt:lpstr>PowerPoint Presentation</vt:lpstr>
      <vt:lpstr>Step counting </vt:lpstr>
      <vt:lpstr>In the garden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Number Facts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Counting in KS1</dc:title>
  <dc:creator>K.Wood</dc:creator>
  <cp:lastModifiedBy>K.Wood</cp:lastModifiedBy>
  <cp:revision>8</cp:revision>
  <dcterms:created xsi:type="dcterms:W3CDTF">2022-10-11T16:15:36Z</dcterms:created>
  <dcterms:modified xsi:type="dcterms:W3CDTF">2024-01-31T16:32:10Z</dcterms:modified>
</cp:coreProperties>
</file>